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3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39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D48A60-15AB-744B-8171-52E34A6DC5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E75372-7577-444E-987E-F2C3A5A98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61195-5FB9-CC44-9536-C630E2DB449E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17A657-2499-4C44-978B-AD4DDFF384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473DF9-70D0-874D-A7E1-4BF9755D2A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DF5DC-BD24-BB43-87BB-2A916313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77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16EEC-7053-B948-95AD-48CC9870C3F4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F0AB5-B6F1-2144-B5D4-FFB08604C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0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D4BB5-DB71-9F1E-1563-809121204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3A531-6EAD-3DEE-E56B-E2769A878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D50F2-6F78-112E-3CEC-4C70CFE49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5F983-65A9-4CBC-5789-415493679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CF1B5-0079-C409-DE3F-A100A71F3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43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628F8-DE35-663A-BBBD-78BAB80FB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A1DE0D-D1B9-A543-C2A3-7ACC591F2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337A1-4045-E4F3-A075-DDB0310B0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51BD7-A8CE-77F0-C250-1215263F1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78E49-9C01-F5A0-EB31-3185905D6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326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B820A7-202C-0085-717B-342BE3EC8D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BCAA75-11B8-746A-A124-21364C249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C5BD9-6ED4-61E7-ADAE-7E215BC2B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5F4E2-2444-6B03-6274-616B960BD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E5355-A856-C6B0-45AA-05CC20EA2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70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5F8C5-430E-C5C6-8747-C411AB0BE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28B28-089A-39B0-AF36-C1180C6BC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B6864-77BA-9BE4-9F2F-900B10A8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81662-3509-F328-4695-D816FC226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2876D-CFC0-B4A3-0629-E8113CDB5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651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34455-96A3-1326-74C8-52C6582B9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A4001-AE5F-DD39-A728-A69732057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7C919-3234-8E57-FEC8-B3A0ABDD2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AB5F2-5343-0B9A-F50B-C53DEA214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AD2F9-AA0E-E3F1-D583-3A8EAD731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03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2CA5D-2B31-A011-5033-A8A5CB3FE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2D2F8-F76E-1A0C-ABB4-8AA7005D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A48C1-8FDC-9C26-2560-66FC8E836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24669D-FDD5-C092-53CA-117164EA8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664F0-E90C-D4AD-C01A-6A5979248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39713-BFBC-955F-2EE6-D04254412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24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7FD71-F2E7-4D5D-B726-9B5B5EDF6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7BDC9-4C7D-D511-B892-4709D43A2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A3B09-2F71-98DD-1EF7-C9D8C4B84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2BD54A-E252-3E61-740C-A28A84307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4D13FF-3133-D5EE-5172-15BA1EA876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4F6441-2A9A-5D20-590D-03246787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A8086E-B4B6-42C5-6A62-7791ED9BB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9A520C-1CF4-4CD1-69F4-6A6C85608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0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1C004-1E1A-85F1-F52F-8796F5A3C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83EC7E-DED9-B898-16D2-EBF14D371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786ADA-D05A-DA68-95BB-9A6E9B9E8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C9A5E-A2B1-ED15-2668-802A904D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39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F3F604-83CB-99B0-619F-3C487A9D3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11/4/2022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5A6F81-431A-AA63-03AE-A2EB4AD0F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B5533-A148-635D-07DB-B892687BA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31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C71C7-7C55-4717-ED67-C2B0948B8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E9D2F-DD04-7FB2-EADD-2880CAC1E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6EDFA-81F2-73A8-7539-255B2E880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83A71E-50A0-7015-1919-5766C4638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23690-8122-5F3E-FEB7-779A54B18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BA905-57D7-7EE2-5372-72248B3C6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997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453C5-4272-58F2-9558-408680F63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317747-9802-00C4-9083-CD637BB668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A8096F-4CD0-DA21-2836-A1D62FEC0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0DA0A-43D5-13DF-E765-F605D3C96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C977D-388B-5827-30AA-88C6AE6D7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F149C-FA16-C2A9-7D78-25DE5E559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461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3E41FB-0007-00D4-AA47-77DB3ABD4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FAD2A4-DF39-6F73-52EE-578DA404D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22B26-DD6A-3070-1500-C32D16C83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04262-F324-414B-A347-65AEC4DC62D5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EAB3A-8D26-C203-0C81-AE81C33770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7B183-8B68-7710-DFA6-A8E129DFB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A532-D38B-401C-AE9B-3F93A20A6B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7C07FA-113C-F6B6-848B-0AC88B8C7C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86713" b="5324"/>
          <a:stretch/>
        </p:blipFill>
        <p:spPr>
          <a:xfrm>
            <a:off x="0" y="6314472"/>
            <a:ext cx="12192000" cy="546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63F662-F1B8-BD84-4002-B3DD8C1B0BD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866025" y="5444584"/>
            <a:ext cx="2975550" cy="22992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3826DF-69C3-0A28-8F88-564F02BBA28F}"/>
              </a:ext>
            </a:extLst>
          </p:cNvPr>
          <p:cNvSpPr txBox="1"/>
          <p:nvPr userDrawn="1"/>
        </p:nvSpPr>
        <p:spPr>
          <a:xfrm>
            <a:off x="166225" y="6436519"/>
            <a:ext cx="3586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spc="300" dirty="0">
                <a:solidFill>
                  <a:schemeClr val="bg1"/>
                </a:solidFill>
                <a:latin typeface="Avenir Next" panose="020B0503020202020204" pitchFamily="34" charset="0"/>
                <a:cs typeface="Arial" panose="020B0604020202020204" pitchFamily="34" charset="0"/>
              </a:rPr>
              <a:t>BUILDING LIVES THAT WORK</a:t>
            </a:r>
            <a:r>
              <a:rPr lang="en-US" sz="1400" b="0" i="1" spc="300" baseline="30000" dirty="0">
                <a:solidFill>
                  <a:schemeClr val="bg1"/>
                </a:solidFill>
                <a:latin typeface="Avenir Next" panose="020B0503020202020204" pitchFamily="34" charset="0"/>
                <a:cs typeface="Arial" panose="020B0604020202020204" pitchFamily="34" charset="0"/>
              </a:rPr>
              <a:t>®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3F5874-E469-A9FA-4258-28BFFE0A971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626572" y="361039"/>
            <a:ext cx="1052016" cy="14577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ECBA62-1E4F-EC34-B110-D4C0FF32B1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alphaModFix amt="10000"/>
          </a:blip>
          <a:srcRect l="7344" r="28871"/>
          <a:stretch/>
        </p:blipFill>
        <p:spPr>
          <a:xfrm>
            <a:off x="0" y="-4969"/>
            <a:ext cx="12192000" cy="637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cox@goodwillcfl.org" TargetMode="External"/><Relationship Id="rId2" Type="http://schemas.openxmlformats.org/officeDocument/2006/relationships/hyperlink" Target="http://www.rehabworks.org/index.s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982" y="707328"/>
            <a:ext cx="8555182" cy="1070973"/>
          </a:xfrm>
        </p:spPr>
        <p:txBody>
          <a:bodyPr/>
          <a:lstStyle/>
          <a:p>
            <a:pPr algn="l"/>
            <a:r>
              <a:rPr lang="en-US" dirty="0"/>
              <a:t>Workforce Development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8982" y="2064327"/>
            <a:ext cx="8063344" cy="245918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Division of Vocational Rehabilitation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Veterans Affairs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Division of Blind Services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Orange County Public Schools - Project Compass</a:t>
            </a:r>
          </a:p>
        </p:txBody>
      </p:sp>
      <p:pic>
        <p:nvPicPr>
          <p:cNvPr id="1028" name="Picture 4" descr="Image result for vocational rehabilitation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081" y="4322913"/>
            <a:ext cx="1825316" cy="91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veteran affair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635" y="3149802"/>
            <a:ext cx="1544208" cy="104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division of blind servic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017" y="1778301"/>
            <a:ext cx="1239444" cy="123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range County Public School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081" y="5423374"/>
            <a:ext cx="1684762" cy="36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26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OUR JOB PLACEMENT SPECIALISTS: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service is provided by our qualified job placement specialists that cover all 6 counties</a:t>
            </a:r>
          </a:p>
          <a:p>
            <a:r>
              <a:rPr lang="en-US" dirty="0"/>
              <a:t>Job Placement Specialists: </a:t>
            </a:r>
          </a:p>
          <a:p>
            <a:pPr lvl="1"/>
            <a:r>
              <a:rPr lang="en-US" dirty="0"/>
              <a:t>QuSheida Fields </a:t>
            </a:r>
          </a:p>
          <a:p>
            <a:pPr lvl="1"/>
            <a:r>
              <a:rPr lang="en-US" dirty="0"/>
              <a:t>Christen Small</a:t>
            </a:r>
          </a:p>
        </p:txBody>
      </p:sp>
    </p:spTree>
    <p:extLst>
      <p:ext uri="{BB962C8B-B14F-4D97-AF65-F5344CB8AC3E}">
        <p14:creationId xmlns:p14="http://schemas.microsoft.com/office/powerpoint/2010/main" val="415556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49052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</a:t>
            </a:r>
            <a:r>
              <a:rPr lang="en-US" sz="4400" dirty="0"/>
              <a:t>Thank you having us as your host!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659718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7"/>
            <a:ext cx="9905998" cy="5795345"/>
          </a:xfrm>
        </p:spPr>
        <p:txBody>
          <a:bodyPr anchor="t"/>
          <a:lstStyle/>
          <a:p>
            <a:r>
              <a:rPr lang="en-US" dirty="0"/>
              <a:t>Contacts</a:t>
            </a:r>
            <a:br>
              <a:rPr lang="en-US" dirty="0"/>
            </a:br>
            <a:br>
              <a:rPr lang="en-US" sz="2400" dirty="0"/>
            </a:br>
            <a:r>
              <a:rPr lang="en-US" sz="2400" dirty="0"/>
              <a:t>Vocational Rehabilitation Link: </a:t>
            </a:r>
            <a:r>
              <a:rPr lang="en-US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http://www.rehabworks.org/index.shtml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Veteran Affairs Link: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Division of Blind Services Link: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Goodwill Contact Information: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	CARLA COX – director of Strategic Development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400" dirty="0">
                <a:hlinkClick r:id="rId3"/>
              </a:rPr>
              <a:t>ccox@goodwillcfl.org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	cell: 689-217-4589</a:t>
            </a:r>
            <a:br>
              <a:rPr lang="en-US" sz="2400" dirty="0"/>
            </a:br>
            <a:r>
              <a:rPr lang="en-US" sz="2400" dirty="0"/>
              <a:t>	office: 407-235-1560</a:t>
            </a:r>
          </a:p>
        </p:txBody>
      </p:sp>
    </p:spTree>
    <p:extLst>
      <p:ext uri="{BB962C8B-B14F-4D97-AF65-F5344CB8AC3E}">
        <p14:creationId xmlns:p14="http://schemas.microsoft.com/office/powerpoint/2010/main" val="1141640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201" y="2045710"/>
            <a:ext cx="10556908" cy="2387600"/>
          </a:xfrm>
        </p:spPr>
        <p:txBody>
          <a:bodyPr/>
          <a:lstStyle/>
          <a:p>
            <a:pPr algn="ctr"/>
            <a:r>
              <a:rPr lang="en-US" dirty="0"/>
              <a:t>What is Workforce Development?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991" y="4433310"/>
            <a:ext cx="10065328" cy="1655762"/>
          </a:xfrm>
        </p:spPr>
        <p:txBody>
          <a:bodyPr>
            <a:normAutofit/>
          </a:bodyPr>
          <a:lstStyle/>
          <a:p>
            <a:r>
              <a:rPr lang="en-US" dirty="0"/>
              <a:t>Workforce development focuses on individuals by providing them with training that increases their ability and makes them greater assets in the workforce. </a:t>
            </a:r>
          </a:p>
        </p:txBody>
      </p:sp>
      <p:pic>
        <p:nvPicPr>
          <p:cNvPr id="2050" name="Picture 2" descr="Image result for WORKFORCE DEVELOPMENT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121" y="831995"/>
            <a:ext cx="4219985" cy="210999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85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5617" y="2182235"/>
            <a:ext cx="8880764" cy="2387600"/>
          </a:xfrm>
        </p:spPr>
        <p:txBody>
          <a:bodyPr/>
          <a:lstStyle/>
          <a:p>
            <a:pPr algn="ctr"/>
            <a:r>
              <a:rPr lang="en-US" dirty="0"/>
              <a:t>Workforce Development with Goodwill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0212" y="4627274"/>
            <a:ext cx="8791575" cy="1364817"/>
          </a:xfrm>
        </p:spPr>
        <p:txBody>
          <a:bodyPr>
            <a:normAutofit/>
          </a:bodyPr>
          <a:lstStyle/>
          <a:p>
            <a:r>
              <a:rPr lang="en-US" dirty="0"/>
              <a:t> Employment Training and Work services program for individuals with disabilities fully funded by the Florida department of  education’s division of Vocational Rehabilitation and other funders. </a:t>
            </a:r>
          </a:p>
        </p:txBody>
      </p:sp>
    </p:spTree>
    <p:extLst>
      <p:ext uri="{BB962C8B-B14F-4D97-AF65-F5344CB8AC3E}">
        <p14:creationId xmlns:p14="http://schemas.microsoft.com/office/powerpoint/2010/main" val="2400698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on the job traini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447" y="2666855"/>
            <a:ext cx="4733925" cy="2714626"/>
          </a:xfrm>
          <a:prstGeom prst="rect">
            <a:avLst/>
          </a:prstGeom>
          <a:noFill/>
          <a:effectLst>
            <a:outerShdw blurRad="1270000" dir="12060000" algn="ctr" rotWithShape="0">
              <a:srgbClr val="000000"/>
            </a:outerShdw>
            <a:reflection blurRad="1270000" stA="0"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96" y="181788"/>
            <a:ext cx="5826704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Services offered by workforce development team: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9155" y="2666855"/>
            <a:ext cx="3900921" cy="2602819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On-the-job training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VA extended evaluation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DBS work experience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Supported employment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Specialized placement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Self Advocacy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Pre-placement training</a:t>
            </a:r>
          </a:p>
        </p:txBody>
      </p:sp>
    </p:spTree>
    <p:extLst>
      <p:ext uri="{BB962C8B-B14F-4D97-AF65-F5344CB8AC3E}">
        <p14:creationId xmlns:p14="http://schemas.microsoft.com/office/powerpoint/2010/main" val="2278177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on the job trai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25" y="413485"/>
            <a:ext cx="2520454" cy="141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31240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On-the-job training, </a:t>
            </a:r>
            <a:br>
              <a:rPr lang="en-US" dirty="0"/>
            </a:br>
            <a:r>
              <a:rPr lang="en-US" dirty="0"/>
              <a:t>VA extended evaluations, </a:t>
            </a:r>
            <a:br>
              <a:rPr lang="en-US" dirty="0"/>
            </a:br>
            <a:r>
              <a:rPr lang="en-US" dirty="0"/>
              <a:t>&amp; DBS work experience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6128" y="4303987"/>
            <a:ext cx="9739744" cy="176659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VR On-the-job training to prepare them for competitive employment.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VA Extended evaluations for veterans with service connected disabilities.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DBS Work experience for individuals who are legally blind or low vision. </a:t>
            </a:r>
          </a:p>
        </p:txBody>
      </p:sp>
    </p:spTree>
    <p:extLst>
      <p:ext uri="{BB962C8B-B14F-4D97-AF65-F5344CB8AC3E}">
        <p14:creationId xmlns:p14="http://schemas.microsoft.com/office/powerpoint/2010/main" val="3392352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4012" y="2450421"/>
            <a:ext cx="8791575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Who are the participants for</a:t>
            </a:r>
            <a:br>
              <a:rPr lang="en-US" dirty="0"/>
            </a:br>
            <a:r>
              <a:rPr lang="en-US" dirty="0"/>
              <a:t>our training programs?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0212" y="4838021"/>
            <a:ext cx="8791575" cy="1144360"/>
          </a:xfrm>
        </p:spPr>
        <p:txBody>
          <a:bodyPr>
            <a:normAutofit/>
          </a:bodyPr>
          <a:lstStyle/>
          <a:p>
            <a:r>
              <a:rPr lang="en-US" dirty="0"/>
              <a:t>Individuals with disabilities referred to us by the division of vocational rehabilitation, veterans affairs, or division of blind services.</a:t>
            </a:r>
          </a:p>
        </p:txBody>
      </p:sp>
    </p:spTree>
    <p:extLst>
      <p:ext uri="{BB962C8B-B14F-4D97-AF65-F5344CB8AC3E}">
        <p14:creationId xmlns:p14="http://schemas.microsoft.com/office/powerpoint/2010/main" val="438364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Meet our Vocational Specialists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51709"/>
            <a:ext cx="10064144" cy="4419600"/>
          </a:xfrm>
        </p:spPr>
        <p:txBody>
          <a:bodyPr>
            <a:normAutofit/>
          </a:bodyPr>
          <a:lstStyle/>
          <a:p>
            <a:r>
              <a:rPr lang="en-US" dirty="0"/>
              <a:t>These services are provided in six counties: </a:t>
            </a:r>
          </a:p>
          <a:p>
            <a:pPr lvl="1"/>
            <a:r>
              <a:rPr lang="en-US" dirty="0"/>
              <a:t>Volusia</a:t>
            </a:r>
          </a:p>
          <a:p>
            <a:pPr lvl="1"/>
            <a:r>
              <a:rPr lang="en-US" dirty="0"/>
              <a:t>Seminole</a:t>
            </a:r>
          </a:p>
          <a:p>
            <a:pPr lvl="1"/>
            <a:r>
              <a:rPr lang="en-US" dirty="0"/>
              <a:t>Lake</a:t>
            </a:r>
          </a:p>
          <a:p>
            <a:pPr lvl="1"/>
            <a:r>
              <a:rPr lang="en-US" dirty="0"/>
              <a:t>Brevard</a:t>
            </a:r>
          </a:p>
          <a:p>
            <a:pPr lvl="1"/>
            <a:r>
              <a:rPr lang="en-US" dirty="0"/>
              <a:t>Orange</a:t>
            </a:r>
          </a:p>
          <a:p>
            <a:pPr lvl="1"/>
            <a:r>
              <a:rPr lang="en-US" dirty="0"/>
              <a:t>Osceola.</a:t>
            </a:r>
          </a:p>
          <a:p>
            <a:r>
              <a:rPr lang="en-US" dirty="0"/>
              <a:t>Our Vocational Specialists: </a:t>
            </a:r>
          </a:p>
          <a:p>
            <a:pPr lvl="1"/>
            <a:r>
              <a:rPr lang="en-US" dirty="0"/>
              <a:t>Zachary Chandler (Volusia, Lake, Brevard, Seminole &amp; Orange) </a:t>
            </a:r>
          </a:p>
          <a:p>
            <a:pPr lvl="1"/>
            <a:r>
              <a:rPr lang="en-US" dirty="0"/>
              <a:t>Allan </a:t>
            </a:r>
            <a:r>
              <a:rPr lang="en-US" dirty="0" err="1"/>
              <a:t>Villavizar</a:t>
            </a:r>
            <a:r>
              <a:rPr lang="en-US" dirty="0"/>
              <a:t> (Orange, Lake &amp; Osceola)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387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873" y="1143145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Employment services: supported employment &amp; specialized job placement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8082" y="3872200"/>
            <a:ext cx="9635835" cy="25701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Specialized Job Placement: takes place when the individual begins working in an integrated, competitive employment for 90-days.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Supported Employment: ongoing support services for 180-days to maintain employment for individuals who require more intense training. </a:t>
            </a:r>
          </a:p>
        </p:txBody>
      </p:sp>
    </p:spTree>
    <p:extLst>
      <p:ext uri="{BB962C8B-B14F-4D97-AF65-F5344CB8AC3E}">
        <p14:creationId xmlns:p14="http://schemas.microsoft.com/office/powerpoint/2010/main" val="200281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0944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Who are the participants </a:t>
            </a:r>
            <a:br>
              <a:rPr lang="en-US" dirty="0"/>
            </a:br>
            <a:r>
              <a:rPr lang="en-US" dirty="0"/>
              <a:t>for employment services?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566" y="3318283"/>
            <a:ext cx="10908867" cy="13255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Individuals with disabilities have been referred to us by division of vocational rehabilitation have completed the on-the-job training program </a:t>
            </a:r>
          </a:p>
        </p:txBody>
      </p:sp>
    </p:spTree>
    <p:extLst>
      <p:ext uri="{BB962C8B-B14F-4D97-AF65-F5344CB8AC3E}">
        <p14:creationId xmlns:p14="http://schemas.microsoft.com/office/powerpoint/2010/main" val="3047014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62F94D5183E54589650D25A9B6AA81" ma:contentTypeVersion="9" ma:contentTypeDescription="Create a new document." ma:contentTypeScope="" ma:versionID="fcc1b7ac91e0b2e2eea5d68362e9e838">
  <xsd:schema xmlns:xsd="http://www.w3.org/2001/XMLSchema" xmlns:xs="http://www.w3.org/2001/XMLSchema" xmlns:p="http://schemas.microsoft.com/office/2006/metadata/properties" xmlns:ns3="69012c85-6860-4b7c-bdb6-f18df842d8c9" targetNamespace="http://schemas.microsoft.com/office/2006/metadata/properties" ma:root="true" ma:fieldsID="66e13b2b26b06320dba2c2eb9893fd0d" ns3:_="">
    <xsd:import namespace="69012c85-6860-4b7c-bdb6-f18df842d8c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012c85-6860-4b7c-bdb6-f18df842d8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93CF3F-FEE8-4943-9A21-A6B8DDE185E2}">
  <ds:schemaRefs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69012c85-6860-4b7c-bdb6-f18df842d8c9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DD30BF8-BCA3-4C4B-8E91-F3971AA046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495045-A4E9-4279-BF36-9178817ECB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012c85-6860-4b7c-bdb6-f18df842d8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1794</TotalTime>
  <Words>406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Avenir Next</vt:lpstr>
      <vt:lpstr>Calibri</vt:lpstr>
      <vt:lpstr>Calibri Light</vt:lpstr>
      <vt:lpstr>Office Theme</vt:lpstr>
      <vt:lpstr>Workforce Development </vt:lpstr>
      <vt:lpstr>What is Workforce Development?</vt:lpstr>
      <vt:lpstr>Workforce Development with Goodwill</vt:lpstr>
      <vt:lpstr>Services offered by workforce development team: </vt:lpstr>
      <vt:lpstr>On-the-job training,  VA extended evaluations,  &amp; DBS work experience</vt:lpstr>
      <vt:lpstr>Who are the participants for our training programs?</vt:lpstr>
      <vt:lpstr>Meet our Vocational Specialists</vt:lpstr>
      <vt:lpstr>Employment services: supported employment &amp; specialized job placement</vt:lpstr>
      <vt:lpstr>Who are the participants  for employment services?</vt:lpstr>
      <vt:lpstr>OUR JOB PLACEMENT SPECIALISTS:</vt:lpstr>
      <vt:lpstr>PowerPoint Presentation</vt:lpstr>
      <vt:lpstr>Contacts  Vocational Rehabilitation Link: http://www.rehabworks.org/index.shtml  Veteran Affairs Link:   Division of Blind Services Link:   Goodwill Contact Information:   CARLA COX – director of Strategic Development  ccox@goodwillcfl.org   cell: 689-217-4589  office: 407-235-1560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Workforce development</dc:title>
  <dc:creator>Lisseth Russa</dc:creator>
  <cp:lastModifiedBy>Carla Cox</cp:lastModifiedBy>
  <cp:revision>47</cp:revision>
  <dcterms:created xsi:type="dcterms:W3CDTF">2019-09-26T13:18:27Z</dcterms:created>
  <dcterms:modified xsi:type="dcterms:W3CDTF">2022-11-04T14:48:31Z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0x0101000E62F94D5183E54589650D25A9B6AA81</vt:lpwstr>
  </property>
</Properties>
</file>